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" saveSubsetFonts="1" autoCompressPictures="0">
  <p:sldMasterIdLst>
    <p:sldMasterId id="2147483660" r:id="rId1"/>
  </p:sldMasterIdLst>
  <p:notesMasterIdLst>
    <p:notesMasterId r:id="rId11"/>
  </p:notesMasterIdLst>
  <p:sldIdLst>
    <p:sldId id="296" r:id="rId2"/>
    <p:sldId id="297" r:id="rId3"/>
    <p:sldId id="299" r:id="rId4"/>
    <p:sldId id="302" r:id="rId5"/>
    <p:sldId id="303" r:id="rId6"/>
    <p:sldId id="298" r:id="rId7"/>
    <p:sldId id="300" r:id="rId8"/>
    <p:sldId id="301" r:id="rId9"/>
    <p:sldId id="304" r:id="rId10"/>
  </p:sldIdLst>
  <p:sldSz cx="5486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FF00"/>
    <a:srgbClr val="00FF99"/>
    <a:srgbClr val="F5504E"/>
    <a:srgbClr val="33CCFF"/>
    <a:srgbClr val="302E30"/>
    <a:srgbClr val="AFABAB"/>
    <a:srgbClr val="00B46B"/>
    <a:srgbClr val="00D27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 autoAdjust="0"/>
    <p:restoredTop sz="94660"/>
  </p:normalViewPr>
  <p:slideViewPr>
    <p:cSldViewPr snapToGrid="0">
      <p:cViewPr>
        <p:scale>
          <a:sx n="150" d="100"/>
          <a:sy n="150" d="100"/>
        </p:scale>
        <p:origin x="16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D51A6-B38C-4B48-B179-7F633BF6826F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9975" y="1143000"/>
            <a:ext cx="2178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DC210-0615-4C2C-9056-AFE9D329A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5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DC210-0615-4C2C-9056-AFE9D329AA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27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272011"/>
            <a:ext cx="4663440" cy="2705947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82310"/>
            <a:ext cx="4114800" cy="187653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6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7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413808"/>
            <a:ext cx="1183005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413808"/>
            <a:ext cx="3480435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1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937705"/>
            <a:ext cx="4732020" cy="323310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5201393"/>
            <a:ext cx="4732020" cy="17002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13810"/>
            <a:ext cx="473202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905318"/>
            <a:ext cx="2321004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839085"/>
            <a:ext cx="232100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905318"/>
            <a:ext cx="2332435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839085"/>
            <a:ext cx="233243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7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2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119083"/>
            <a:ext cx="2777490" cy="5523442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3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119083"/>
            <a:ext cx="2777490" cy="5523442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413810"/>
            <a:ext cx="473202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2069042"/>
            <a:ext cx="473202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EE769-EC14-4089-BCC7-B0C4A40ED0F9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7203865"/>
            <a:ext cx="18516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9.wdp"/><Relationship Id="rId18" Type="http://schemas.openxmlformats.org/officeDocument/2006/relationships/image" Target="../media/image24.png"/><Relationship Id="rId3" Type="http://schemas.microsoft.com/office/2007/relationships/hdphoto" Target="../media/hdphoto4.wdp"/><Relationship Id="rId21" Type="http://schemas.openxmlformats.org/officeDocument/2006/relationships/image" Target="../media/image27.png"/><Relationship Id="rId7" Type="http://schemas.microsoft.com/office/2007/relationships/hdphoto" Target="../media/hdphoto6.wdp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image" Target="../media/image14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18.png"/><Relationship Id="rId19" Type="http://schemas.openxmlformats.org/officeDocument/2006/relationships/image" Target="../media/image25.png"/><Relationship Id="rId4" Type="http://schemas.openxmlformats.org/officeDocument/2006/relationships/image" Target="../media/image15.png"/><Relationship Id="rId9" Type="http://schemas.microsoft.com/office/2007/relationships/hdphoto" Target="../media/hdphoto7.wdp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4.png"/><Relationship Id="rId7" Type="http://schemas.microsoft.com/office/2007/relationships/hdphoto" Target="../media/hdphoto12.wdp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10" Type="http://schemas.microsoft.com/office/2007/relationships/hdphoto" Target="../media/hdphoto13.wdp"/><Relationship Id="rId4" Type="http://schemas.microsoft.com/office/2007/relationships/hdphoto" Target="../media/hdphoto11.wdp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be 17" hidden="1"/>
          <p:cNvSpPr/>
          <p:nvPr/>
        </p:nvSpPr>
        <p:spPr>
          <a:xfrm>
            <a:off x="2296443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Cube 20" hidden="1"/>
          <p:cNvSpPr/>
          <p:nvPr/>
        </p:nvSpPr>
        <p:spPr>
          <a:xfrm>
            <a:off x="266989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Cube 21" hidden="1"/>
          <p:cNvSpPr/>
          <p:nvPr/>
        </p:nvSpPr>
        <p:spPr>
          <a:xfrm>
            <a:off x="941844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Cube 22" hidden="1"/>
          <p:cNvSpPr/>
          <p:nvPr/>
        </p:nvSpPr>
        <p:spPr>
          <a:xfrm>
            <a:off x="1616698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4" name="Cube 23" hidden="1"/>
          <p:cNvSpPr/>
          <p:nvPr/>
        </p:nvSpPr>
        <p:spPr>
          <a:xfrm>
            <a:off x="2966356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Cube 24" hidden="1"/>
          <p:cNvSpPr/>
          <p:nvPr/>
        </p:nvSpPr>
        <p:spPr>
          <a:xfrm>
            <a:off x="3651042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4" name="Cube 33" hidden="1"/>
          <p:cNvSpPr/>
          <p:nvPr/>
        </p:nvSpPr>
        <p:spPr>
          <a:xfrm>
            <a:off x="2269766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7" name="Cube 36" hidden="1"/>
          <p:cNvSpPr/>
          <p:nvPr/>
        </p:nvSpPr>
        <p:spPr>
          <a:xfrm>
            <a:off x="240312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8" name="Cube 37" hidden="1"/>
          <p:cNvSpPr/>
          <p:nvPr/>
        </p:nvSpPr>
        <p:spPr>
          <a:xfrm>
            <a:off x="915167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9" name="Cube 38" hidden="1"/>
          <p:cNvSpPr/>
          <p:nvPr/>
        </p:nvSpPr>
        <p:spPr>
          <a:xfrm>
            <a:off x="1590021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Cube 39" hidden="1"/>
          <p:cNvSpPr/>
          <p:nvPr/>
        </p:nvSpPr>
        <p:spPr>
          <a:xfrm>
            <a:off x="2939679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Cube 40" hidden="1"/>
          <p:cNvSpPr/>
          <p:nvPr/>
        </p:nvSpPr>
        <p:spPr>
          <a:xfrm>
            <a:off x="3624365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13" name="Group 12"/>
          <p:cNvGrpSpPr/>
          <p:nvPr/>
        </p:nvGrpSpPr>
        <p:grpSpPr>
          <a:xfrm>
            <a:off x="0" y="644270"/>
            <a:ext cx="5445760" cy="3801119"/>
            <a:chOff x="0" y="644270"/>
            <a:chExt cx="5445760" cy="3801119"/>
          </a:xfrm>
        </p:grpSpPr>
        <p:sp>
          <p:nvSpPr>
            <p:cNvPr id="115" name="Rectangle 114"/>
            <p:cNvSpPr/>
            <p:nvPr/>
          </p:nvSpPr>
          <p:spPr>
            <a:xfrm>
              <a:off x="0" y="654430"/>
              <a:ext cx="5356860" cy="3790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0"/>
                      </a14:imgEffect>
                      <a14:imgEffect>
                        <a14:saturation sat="108000"/>
                      </a14:imgEffect>
                      <a14:imgEffect>
                        <a14:brightnessContrast contras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83" t="27702" r="35347" b="26773"/>
            <a:stretch/>
          </p:blipFill>
          <p:spPr>
            <a:xfrm>
              <a:off x="3996609" y="2617110"/>
              <a:ext cx="1237610" cy="813816"/>
            </a:xfrm>
            <a:prstGeom prst="rect">
              <a:avLst/>
            </a:prstGeom>
            <a:ln>
              <a:solidFill>
                <a:srgbClr val="33CCFF"/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5292" y="1134334"/>
              <a:ext cx="1441476" cy="929415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1538128" y="1583371"/>
              <a:ext cx="2246472" cy="1008113"/>
            </a:xfrm>
            <a:prstGeom prst="line">
              <a:avLst/>
            </a:prstGeom>
            <a:noFill/>
            <a:ln w="9525">
              <a:solidFill>
                <a:srgbClr val="F5504E">
                  <a:alpha val="88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272425" y="1582000"/>
              <a:ext cx="171146" cy="1009484"/>
            </a:xfrm>
            <a:prstGeom prst="line">
              <a:avLst/>
            </a:prstGeom>
            <a:noFill/>
            <a:ln w="9525">
              <a:solidFill>
                <a:srgbClr val="F5504E">
                  <a:alpha val="88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1008128" y="964868"/>
              <a:ext cx="3204705" cy="115535"/>
              <a:chOff x="1008128" y="571168"/>
              <a:chExt cx="3204705" cy="115535"/>
            </a:xfrm>
          </p:grpSpPr>
          <p:cxnSp>
            <p:nvCxnSpPr>
              <p:cNvPr id="108" name="Straight Connector 107"/>
              <p:cNvCxnSpPr>
                <a:cxnSpLocks/>
              </p:cNvCxnSpPr>
              <p:nvPr/>
            </p:nvCxnSpPr>
            <p:spPr>
              <a:xfrm>
                <a:off x="4212833" y="57116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flipH="1" flipV="1">
                <a:off x="1008128" y="628935"/>
                <a:ext cx="3200400" cy="0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cxnSpLocks/>
              </p:cNvCxnSpPr>
              <p:nvPr/>
            </p:nvCxnSpPr>
            <p:spPr>
              <a:xfrm>
                <a:off x="1012433" y="57116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TextBox 126"/>
            <p:cNvSpPr txBox="1"/>
            <p:nvPr/>
          </p:nvSpPr>
          <p:spPr>
            <a:xfrm>
              <a:off x="2564696" y="817104"/>
              <a:ext cx="5629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4.038 </a:t>
              </a:r>
              <a:r>
                <a:rPr lang="en-US" sz="900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 sz="9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65011" y="644270"/>
              <a:ext cx="905255" cy="283733"/>
              <a:chOff x="565011" y="612520"/>
              <a:chExt cx="905255" cy="283733"/>
            </a:xfrm>
          </p:grpSpPr>
          <p:cxnSp>
            <p:nvCxnSpPr>
              <p:cNvPr id="120" name="Straight Connector 119"/>
              <p:cNvCxnSpPr>
                <a:cxnSpLocks/>
              </p:cNvCxnSpPr>
              <p:nvPr/>
            </p:nvCxnSpPr>
            <p:spPr>
              <a:xfrm>
                <a:off x="1012433" y="78071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/>
              <p:nvPr/>
            </p:nvCxnSpPr>
            <p:spPr>
              <a:xfrm flipH="1">
                <a:off x="600230" y="832420"/>
                <a:ext cx="40640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 flipH="1">
                <a:off x="1006630" y="832420"/>
                <a:ext cx="39037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cxnSpLocks/>
              </p:cNvCxnSpPr>
              <p:nvPr/>
            </p:nvCxnSpPr>
            <p:spPr>
              <a:xfrm>
                <a:off x="1399783" y="77436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>
                <a:cxnSpLocks/>
              </p:cNvCxnSpPr>
              <p:nvPr/>
            </p:nvCxnSpPr>
            <p:spPr>
              <a:xfrm>
                <a:off x="602857" y="77436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/>
              <p:cNvSpPr txBox="1"/>
              <p:nvPr/>
            </p:nvSpPr>
            <p:spPr>
              <a:xfrm>
                <a:off x="971411" y="612520"/>
                <a:ext cx="49885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sz="900" i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en-US" sz="9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565011" y="612520"/>
                <a:ext cx="49885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sz="900" i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en-US" sz="9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2" name="TextBox 171"/>
            <p:cNvSpPr txBox="1"/>
            <p:nvPr/>
          </p:nvSpPr>
          <p:spPr>
            <a:xfrm>
              <a:off x="3776980" y="2031999"/>
              <a:ext cx="166878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rPr>
                <a:t>Sinar P3, 50 MP eVolution 86H digital sensor, Rodenstock 180 mm, F/5.6 - F/64 lens.</a:t>
              </a:r>
              <a:endParaRPr lang="en-US" sz="900" i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4000342" y="1046699"/>
              <a:ext cx="11368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Scheimpflug camera</a:t>
              </a:r>
              <a:endPara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2425" y="2616784"/>
              <a:ext cx="3512175" cy="1805745"/>
            </a:xfrm>
            <a:prstGeom prst="rect">
              <a:avLst/>
            </a:prstGeom>
            <a:ln w="12700">
              <a:solidFill>
                <a:srgbClr val="F5504E">
                  <a:alpha val="88000"/>
                </a:srgbClr>
              </a:solidFill>
            </a:ln>
          </p:spPr>
        </p:pic>
        <p:sp>
          <p:nvSpPr>
            <p:cNvPr id="52" name="Rectangle 51"/>
            <p:cNvSpPr/>
            <p:nvPr/>
          </p:nvSpPr>
          <p:spPr>
            <a:xfrm>
              <a:off x="1249386" y="3486150"/>
              <a:ext cx="109514" cy="88900"/>
            </a:xfrm>
            <a:prstGeom prst="rect">
              <a:avLst/>
            </a:prstGeom>
            <a:noFill/>
            <a:ln>
              <a:solidFill>
                <a:srgbClr val="00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2176486" y="3486150"/>
              <a:ext cx="109514" cy="88900"/>
            </a:xfrm>
            <a:prstGeom prst="rect">
              <a:avLst/>
            </a:prstGeom>
            <a:noFill/>
            <a:ln>
              <a:solidFill>
                <a:srgbClr val="00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2973707" y="3486150"/>
              <a:ext cx="109514" cy="88900"/>
            </a:xfrm>
            <a:prstGeom prst="rect">
              <a:avLst/>
            </a:prstGeom>
            <a:noFill/>
            <a:ln>
              <a:solidFill>
                <a:srgbClr val="00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033588" y="3359150"/>
              <a:ext cx="142898" cy="95250"/>
            </a:xfrm>
            <a:prstGeom prst="rect">
              <a:avLst/>
            </a:prstGeom>
            <a:noFill/>
            <a:ln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Connector: Elbow 55"/>
            <p:cNvCxnSpPr>
              <a:stCxn id="53" idx="0"/>
              <a:endCxn id="66" idx="1"/>
            </p:cNvCxnSpPr>
            <p:nvPr/>
          </p:nvCxnSpPr>
          <p:spPr>
            <a:xfrm rot="5400000" flipH="1" flipV="1">
              <a:off x="2883257" y="2245798"/>
              <a:ext cx="335132" cy="1891572"/>
            </a:xfrm>
            <a:prstGeom prst="bentConnector2">
              <a:avLst/>
            </a:prstGeom>
            <a:ln w="9525">
              <a:solidFill>
                <a:srgbClr val="33C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1297782" y="3575050"/>
              <a:ext cx="2834640" cy="365760"/>
              <a:chOff x="1335882" y="3232150"/>
              <a:chExt cx="2834640" cy="36576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>
                <a:off x="1335882" y="3595688"/>
                <a:ext cx="2834640" cy="0"/>
              </a:xfrm>
              <a:prstGeom prst="line">
                <a:avLst/>
              </a:prstGeom>
              <a:ln w="9525"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52" idx="2"/>
              </p:cNvCxnSpPr>
              <p:nvPr/>
            </p:nvCxnSpPr>
            <p:spPr>
              <a:xfrm flipH="1">
                <a:off x="1338263" y="3232150"/>
                <a:ext cx="0" cy="365760"/>
              </a:xfrm>
              <a:prstGeom prst="line">
                <a:avLst/>
              </a:prstGeom>
              <a:ln w="9525"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 flipH="1">
                <a:off x="2266951" y="3232150"/>
                <a:ext cx="0" cy="365760"/>
              </a:xfrm>
              <a:prstGeom prst="line">
                <a:avLst/>
              </a:prstGeom>
              <a:ln w="9525"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H="1">
                <a:off x="3064670" y="3232150"/>
                <a:ext cx="0" cy="365760"/>
              </a:xfrm>
              <a:prstGeom prst="line">
                <a:avLst/>
              </a:prstGeom>
              <a:ln w="9525"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3913993" y="3225209"/>
              <a:ext cx="694626" cy="230832"/>
              <a:chOff x="3926693" y="3237909"/>
              <a:chExt cx="694626" cy="230832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4451808" y="3243257"/>
                <a:ext cx="169511" cy="124350"/>
                <a:chOff x="4165142" y="5047882"/>
                <a:chExt cx="186168" cy="212513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165142" y="5260395"/>
                  <a:ext cx="86818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4251960" y="5047882"/>
                  <a:ext cx="99350" cy="21251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sm" len="sm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TextBox 74"/>
              <p:cNvSpPr txBox="1"/>
              <p:nvPr/>
            </p:nvSpPr>
            <p:spPr>
              <a:xfrm>
                <a:off x="3926693" y="3237909"/>
                <a:ext cx="63510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Ø</a:t>
                </a:r>
                <a:r>
                  <a:rPr 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11 </a:t>
                </a:r>
                <a:r>
                  <a:rPr lang="en-US" sz="90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405471" y="999018"/>
              <a:ext cx="1205942" cy="1642019"/>
              <a:chOff x="3592588" y="5289027"/>
              <a:chExt cx="1205942" cy="1642019"/>
            </a:xfrm>
          </p:grpSpPr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  <a14:imgEffect>
                          <a14:sharpenSoften amount="5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592588" y="5289027"/>
                <a:ext cx="430945" cy="1400309"/>
              </a:xfrm>
              <a:prstGeom prst="rect">
                <a:avLst/>
              </a:prstGeo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  <a:scene3d>
                <a:camera prst="isometricRightUp"/>
                <a:lightRig rig="threePt" dir="t"/>
              </a:scene3d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  <a14:imgEffect>
                          <a14:sharpenSoften amount="5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74713" y="5394426"/>
                <a:ext cx="434899" cy="1417320"/>
              </a:xfrm>
              <a:prstGeom prst="rect">
                <a:avLst/>
              </a:prstGeo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  <a:scene3d>
                <a:camera prst="isometricRightUp"/>
                <a:lightRig rig="threePt" dir="t"/>
              </a:scene3d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  <a14:imgEffect>
                          <a14:sharpenSoften amount="5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50474" y="5472113"/>
                <a:ext cx="448056" cy="1458933"/>
              </a:xfrm>
              <a:prstGeom prst="rect">
                <a:avLst/>
              </a:prstGeo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  <a:scene3d>
                <a:camera prst="isometricRightUp"/>
                <a:lightRig rig="threePt" dir="t"/>
              </a:scene3d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443571" y="1118217"/>
              <a:ext cx="1094935" cy="463783"/>
            </a:xfrm>
            <a:prstGeom prst="rect">
              <a:avLst/>
            </a:prstGeom>
            <a:noFill/>
            <a:ln w="9525">
              <a:solidFill>
                <a:srgbClr val="F5504E">
                  <a:alpha val="88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3298252" y="978343"/>
              <a:ext cx="83497" cy="97162"/>
              <a:chOff x="3917000" y="718099"/>
              <a:chExt cx="83497" cy="97162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 flipH="1">
                <a:off x="3928112" y="723821"/>
                <a:ext cx="55880" cy="914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3917000" y="718099"/>
                <a:ext cx="55880" cy="9144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H="1">
                <a:off x="3944617" y="718099"/>
                <a:ext cx="55880" cy="9144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0"/>
                      </a14:imgEffect>
                      <a14:imgEffect>
                        <a14:saturation sat="108000"/>
                      </a14:imgEffect>
                      <a14:imgEffect>
                        <a14:brightnessContrast contras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22" t="72984" r="12229" b="268"/>
            <a:stretch/>
          </p:blipFill>
          <p:spPr>
            <a:xfrm>
              <a:off x="3995928" y="3520201"/>
              <a:ext cx="1237610" cy="900811"/>
            </a:xfrm>
            <a:prstGeom prst="rect">
              <a:avLst/>
            </a:prstGeom>
            <a:ln>
              <a:solidFill>
                <a:srgbClr val="00FF99"/>
              </a:solidFill>
            </a:ln>
          </p:spPr>
        </p:pic>
        <p:grpSp>
          <p:nvGrpSpPr>
            <p:cNvPr id="80" name="Group 79"/>
            <p:cNvGrpSpPr/>
            <p:nvPr/>
          </p:nvGrpSpPr>
          <p:grpSpPr>
            <a:xfrm>
              <a:off x="4638479" y="4185919"/>
              <a:ext cx="635109" cy="230832"/>
              <a:chOff x="4694359" y="3835399"/>
              <a:chExt cx="635109" cy="230832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4826000" y="3854449"/>
                <a:ext cx="447688" cy="190643"/>
              </a:xfrm>
              <a:prstGeom prst="rect">
                <a:avLst/>
              </a:prstGeom>
              <a:solidFill>
                <a:schemeClr val="bg1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694359" y="3835399"/>
                <a:ext cx="63510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sz="9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lp/mm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078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4900" y="4335780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Conventional image F/8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74" r="1274"/>
          <a:stretch/>
        </p:blipFill>
        <p:spPr>
          <a:xfrm>
            <a:off x="29327" y="392030"/>
            <a:ext cx="5271589" cy="25264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80100" t="37600" r="17657" b="59511"/>
          <a:stretch/>
        </p:blipFill>
        <p:spPr>
          <a:xfrm>
            <a:off x="3960816" y="2125977"/>
            <a:ext cx="1234440" cy="731522"/>
          </a:xfrm>
          <a:prstGeom prst="rect">
            <a:avLst/>
          </a:prstGeom>
          <a:ln w="12700">
            <a:solidFill>
              <a:srgbClr val="33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1241196" y="1463040"/>
            <a:ext cx="206604" cy="137160"/>
          </a:xfrm>
          <a:prstGeom prst="rect">
            <a:avLst/>
          </a:prstGeom>
          <a:noFill/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52683" y="1463036"/>
            <a:ext cx="206604" cy="137160"/>
          </a:xfrm>
          <a:prstGeom prst="rect">
            <a:avLst/>
          </a:prstGeom>
          <a:noFill/>
          <a:ln>
            <a:solidFill>
              <a:srgbClr val="F55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27086" y="1463036"/>
            <a:ext cx="206604" cy="137160"/>
          </a:xfrm>
          <a:prstGeom prst="rect">
            <a:avLst/>
          </a:prstGeom>
          <a:noFill/>
          <a:ln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593496" y="1600196"/>
            <a:ext cx="647700" cy="525781"/>
          </a:xfrm>
          <a:prstGeom prst="line">
            <a:avLst/>
          </a:prstGeom>
          <a:noFill/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447800" y="1600196"/>
            <a:ext cx="390757" cy="525781"/>
          </a:xfrm>
          <a:prstGeom prst="line">
            <a:avLst/>
          </a:prstGeom>
          <a:noFill/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810" t="29715" r="71947" b="67396"/>
          <a:stretch/>
        </p:blipFill>
        <p:spPr>
          <a:xfrm>
            <a:off x="593496" y="2125977"/>
            <a:ext cx="1234440" cy="731522"/>
          </a:xfrm>
          <a:prstGeom prst="rect">
            <a:avLst/>
          </a:prstGeom>
          <a:ln w="12700">
            <a:solidFill>
              <a:srgbClr val="00FF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Straight Connector 18"/>
          <p:cNvCxnSpPr/>
          <p:nvPr/>
        </p:nvCxnSpPr>
        <p:spPr>
          <a:xfrm flipV="1">
            <a:off x="2381484" y="1600197"/>
            <a:ext cx="471199" cy="525780"/>
          </a:xfrm>
          <a:prstGeom prst="line">
            <a:avLst/>
          </a:prstGeom>
          <a:noFill/>
          <a:ln>
            <a:solidFill>
              <a:srgbClr val="F55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3059287" y="1600197"/>
            <a:ext cx="573117" cy="525780"/>
          </a:xfrm>
          <a:prstGeom prst="line">
            <a:avLst/>
          </a:prstGeom>
          <a:noFill/>
          <a:ln>
            <a:solidFill>
              <a:srgbClr val="F55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5178" t="36909" r="42579" b="60202"/>
          <a:stretch/>
        </p:blipFill>
        <p:spPr>
          <a:xfrm>
            <a:off x="2389724" y="2125977"/>
            <a:ext cx="1234440" cy="731522"/>
          </a:xfrm>
          <a:prstGeom prst="rect">
            <a:avLst/>
          </a:prstGeom>
          <a:ln w="12700">
            <a:solidFill>
              <a:srgbClr val="F5504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Connector 24"/>
          <p:cNvCxnSpPr/>
          <p:nvPr/>
        </p:nvCxnSpPr>
        <p:spPr>
          <a:xfrm flipH="1">
            <a:off x="3952576" y="1600196"/>
            <a:ext cx="274510" cy="525781"/>
          </a:xfrm>
          <a:prstGeom prst="line">
            <a:avLst/>
          </a:prstGeom>
          <a:noFill/>
          <a:ln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433690" y="1600196"/>
            <a:ext cx="769806" cy="525781"/>
          </a:xfrm>
          <a:prstGeom prst="line">
            <a:avLst/>
          </a:prstGeom>
          <a:noFill/>
          <a:ln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/>
          <p:cNvSpPr txBox="1"/>
          <p:nvPr/>
        </p:nvSpPr>
        <p:spPr>
          <a:xfrm>
            <a:off x="1044951" y="403974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3.43 </a:t>
            </a:r>
            <a:r>
              <a:rPr lang="en-US" sz="12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74720" y="403974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4.04 </a:t>
            </a:r>
            <a:r>
              <a:rPr lang="en-US" sz="12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1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13786" y="403974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4.65 </a:t>
            </a:r>
            <a:r>
              <a:rPr lang="en-US" sz="12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sz="120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28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82880" y="675334"/>
            <a:ext cx="4734109" cy="5115569"/>
            <a:chOff x="182880" y="675334"/>
            <a:chExt cx="4734109" cy="511556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360" y="675334"/>
              <a:ext cx="2270760" cy="9863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900" y="675334"/>
              <a:ext cx="2267712" cy="98502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408" y="1711654"/>
              <a:ext cx="2267712" cy="98502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8900" y="1711654"/>
              <a:ext cx="2267712" cy="98502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880" y="2717494"/>
              <a:ext cx="4727448" cy="205346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3360" y="4805875"/>
              <a:ext cx="2267712" cy="98502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28900" y="4805875"/>
              <a:ext cx="2267712" cy="98502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178228" y="1386280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(a)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88053" y="1386280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(b)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78228" y="2424505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(c)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88053" y="2424505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(d)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88053" y="4481905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(e)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88053" y="5529655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(g)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8228" y="5529655"/>
              <a:ext cx="3000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10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9072" y="687609"/>
            <a:ext cx="4598537" cy="4996539"/>
            <a:chOff x="199072" y="687609"/>
            <a:chExt cx="4598537" cy="49965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881" r="1071"/>
            <a:stretch/>
          </p:blipFill>
          <p:spPr>
            <a:xfrm>
              <a:off x="233362" y="687625"/>
              <a:ext cx="2226469" cy="96176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749" r="754"/>
            <a:stretch/>
          </p:blipFill>
          <p:spPr>
            <a:xfrm>
              <a:off x="2526506" y="687609"/>
              <a:ext cx="2233613" cy="96047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749" r="1071"/>
            <a:stretch/>
          </p:blipFill>
          <p:spPr>
            <a:xfrm>
              <a:off x="233362" y="1700434"/>
              <a:ext cx="2226469" cy="9604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749" r="754"/>
            <a:stretch/>
          </p:blipFill>
          <p:spPr>
            <a:xfrm>
              <a:off x="2526506" y="1700434"/>
              <a:ext cx="2233613" cy="96047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868" r="888"/>
            <a:stretch/>
          </p:blipFill>
          <p:spPr>
            <a:xfrm>
              <a:off x="233362" y="2713237"/>
              <a:ext cx="4526757" cy="194727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882" r="937"/>
            <a:stretch/>
          </p:blipFill>
          <p:spPr>
            <a:xfrm>
              <a:off x="233362" y="4704485"/>
              <a:ext cx="2226469" cy="9604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749" r="754"/>
            <a:stretch/>
          </p:blipFill>
          <p:spPr>
            <a:xfrm>
              <a:off x="2526506" y="4704485"/>
              <a:ext cx="2233613" cy="96047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178228" y="1386280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(a)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68673" y="1386280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(b)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78228" y="2401010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(c)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68673" y="2401010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(d)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68673" y="4411420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(e)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68673" y="5415990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(g)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8228" y="5415990"/>
              <a:ext cx="3000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(f)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9072" y="142218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16.0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72" y="1422187"/>
                  <a:ext cx="857158" cy="24622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493618" y="142218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16.5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3618" y="1422187"/>
                  <a:ext cx="857158" cy="24622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99072" y="242802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17.0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72" y="2428027"/>
                  <a:ext cx="857158" cy="24622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2493618" y="242802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17.5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3618" y="2428027"/>
                  <a:ext cx="857158" cy="24622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199072" y="442446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18.0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72" y="4424467"/>
                  <a:ext cx="857158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99072" y="543792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18.5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72" y="5437927"/>
                  <a:ext cx="857158" cy="2462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493618" y="543792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19.0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3618" y="5437927"/>
                  <a:ext cx="857158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57688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7225" y="5743575"/>
            <a:ext cx="3629025" cy="153828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797" y="5769769"/>
            <a:ext cx="3583783" cy="1476376"/>
          </a:xfrm>
          <a:prstGeom prst="rect">
            <a:avLst/>
          </a:prstGeom>
          <a:blipFill dpi="0"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075" y="1670050"/>
            <a:ext cx="442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There are two images herein….for animating to show overlay before showing the GIFF</a:t>
            </a:r>
          </a:p>
        </p:txBody>
      </p:sp>
      <p:sp>
        <p:nvSpPr>
          <p:cNvPr id="8" name="Rectangle 7"/>
          <p:cNvSpPr/>
          <p:nvPr/>
        </p:nvSpPr>
        <p:spPr>
          <a:xfrm>
            <a:off x="809625" y="3450540"/>
            <a:ext cx="2606675" cy="110492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0148" y="2840705"/>
            <a:ext cx="2574178" cy="1060459"/>
          </a:xfrm>
          <a:prstGeom prst="rect">
            <a:avLst/>
          </a:prstGeom>
          <a:blipFill dpi="0"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Wanna Sing Like Sarah &quot;Sassy&quot; Vaughan: I've been meaning to throw ..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15" y="3871913"/>
            <a:ext cx="477464" cy="4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78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4330"/>
            <a:ext cx="5486400" cy="232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33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417917"/>
            <a:ext cx="5486400" cy="4711027"/>
            <a:chOff x="0" y="417917"/>
            <a:chExt cx="5486400" cy="47110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17917"/>
              <a:ext cx="5486400" cy="232646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757755"/>
              <a:ext cx="5486400" cy="237118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075688" y="2436606"/>
              <a:ext cx="351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(a)</a:t>
              </a:r>
              <a:endParaRPr lang="en-US" sz="16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5688" y="4784592"/>
              <a:ext cx="357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(b)</a:t>
              </a:r>
              <a:endParaRPr lang="en-US" sz="1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735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8532" y="21247"/>
            <a:ext cx="5315056" cy="7739502"/>
            <a:chOff x="108532" y="21247"/>
            <a:chExt cx="5315056" cy="77395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76802" t="31654" r="14083" b="58065"/>
            <a:stretch/>
          </p:blipFill>
          <p:spPr>
            <a:xfrm>
              <a:off x="114300" y="5224283"/>
              <a:ext cx="5303520" cy="253646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1637" t="31436" r="39248" b="58283"/>
            <a:stretch/>
          </p:blipFill>
          <p:spPr>
            <a:xfrm>
              <a:off x="114300" y="2621733"/>
              <a:ext cx="5303520" cy="253646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2271" t="31592" r="68614" b="58127"/>
            <a:stretch/>
          </p:blipFill>
          <p:spPr>
            <a:xfrm>
              <a:off x="114300" y="21247"/>
              <a:ext cx="5303520" cy="253646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043356" y="2244400"/>
              <a:ext cx="3802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(a)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33831" y="4844725"/>
              <a:ext cx="388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(b)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43356" y="7447189"/>
              <a:ext cx="36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(c)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14300" y="5222217"/>
                  <a:ext cx="1292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=−4.65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" y="5222217"/>
                  <a:ext cx="1292149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14300" y="2621733"/>
                  <a:ext cx="1292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=−4.04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" y="2621733"/>
                  <a:ext cx="1292149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08532" y="21247"/>
                  <a:ext cx="1292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=−3.43 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32" y="21247"/>
                  <a:ext cx="1292149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51852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9616" y="804890"/>
            <a:ext cx="5456154" cy="2748138"/>
            <a:chOff x="39616" y="804890"/>
            <a:chExt cx="5456154" cy="27481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39" t="17653" r="14509" b="30289"/>
            <a:stretch/>
          </p:blipFill>
          <p:spPr>
            <a:xfrm>
              <a:off x="39616" y="1041012"/>
              <a:ext cx="1724058" cy="1152916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94" t="30660" r="25519" b="30660"/>
            <a:stretch/>
          </p:blipFill>
          <p:spPr>
            <a:xfrm>
              <a:off x="39616" y="2377701"/>
              <a:ext cx="1724058" cy="1152899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445988" y="804890"/>
              <a:ext cx="9316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>
                  <a:solidFill>
                    <a:srgbClr val="17B2B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Near (2.82 </a:t>
              </a:r>
              <a:r>
                <a:rPr lang="en-US" sz="1000" b="1" i="1">
                  <a:solidFill>
                    <a:srgbClr val="17B2B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sz="1000" b="1">
                  <a:solidFill>
                    <a:srgbClr val="17B2B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1000" b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74" t="26317" r="27021" b="28160"/>
            <a:stretch/>
          </p:blipFill>
          <p:spPr>
            <a:xfrm>
              <a:off x="1879600" y="1041030"/>
              <a:ext cx="1725897" cy="1152899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0000"/>
                      </a14:imgEffect>
                      <a14:imgEffect>
                        <a14:brightnessContrast contras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63" t="28285" r="20638" b="24145"/>
            <a:stretch/>
          </p:blipFill>
          <p:spPr>
            <a:xfrm>
              <a:off x="1881439" y="2377701"/>
              <a:ext cx="1724058" cy="1152899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2219378" y="804907"/>
              <a:ext cx="10502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17B2B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sz="1000"/>
                <a:t>Middle (3.43 </a:t>
              </a:r>
              <a:r>
                <a:rPr lang="en-US" sz="1000" i="1"/>
                <a:t>m</a:t>
              </a:r>
              <a:r>
                <a:rPr lang="en-US" sz="1000"/>
                <a:t>)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92" t="21429" r="19415" b="28306"/>
            <a:stretch/>
          </p:blipFill>
          <p:spPr>
            <a:xfrm>
              <a:off x="3719602" y="1041012"/>
              <a:ext cx="1724058" cy="1152916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71" t="27593" r="26202" b="30828"/>
            <a:stretch/>
          </p:blipFill>
          <p:spPr>
            <a:xfrm>
              <a:off x="3719602" y="2377701"/>
              <a:ext cx="1724058" cy="1152899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4118330" y="804907"/>
              <a:ext cx="8595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>
                  <a:solidFill>
                    <a:srgbClr val="17B2B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Far (4.04 </a:t>
              </a:r>
              <a:r>
                <a:rPr lang="en-US" sz="1000" b="1" i="1">
                  <a:solidFill>
                    <a:srgbClr val="17B2B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sz="1000" b="1">
                  <a:solidFill>
                    <a:srgbClr val="17B2B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1223" y="1951568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/>
                <a:t>(a)</a:t>
              </a:r>
              <a:endParaRPr lang="en-US" sz="105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42723" y="1951568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/>
                <a:t>(b)</a:t>
              </a:r>
              <a:endParaRPr lang="en-US" sz="105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73246" y="1951568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/>
                <a:t>(c)</a:t>
              </a:r>
              <a:endParaRPr lang="en-US" sz="10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01223" y="3291418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/>
                <a:t>(d)</a:t>
              </a:r>
              <a:endParaRPr lang="en-US" sz="105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42723" y="3291418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/>
                <a:t>(e)</a:t>
              </a:r>
              <a:endParaRPr lang="en-US" sz="105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73246" y="3291418"/>
              <a:ext cx="30649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/>
                <a:t>(f)</a:t>
              </a:r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1689908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14061</TotalTime>
  <Words>227</Words>
  <Application>Microsoft Office PowerPoint</Application>
  <PresentationFormat>Custom</PresentationFormat>
  <Paragraphs>51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470</cp:revision>
  <dcterms:created xsi:type="dcterms:W3CDTF">2015-09-02T22:57:10Z</dcterms:created>
  <dcterms:modified xsi:type="dcterms:W3CDTF">2016-11-21T12:06:41Z</dcterms:modified>
</cp:coreProperties>
</file>